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4" r:id="rId38"/>
    <p:sldId id="293" r:id="rId39"/>
    <p:sldId id="292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17" r:id="rId54"/>
    <p:sldId id="318" r:id="rId55"/>
    <p:sldId id="309" r:id="rId56"/>
    <p:sldId id="310" r:id="rId57"/>
    <p:sldId id="311" r:id="rId58"/>
    <p:sldId id="312" r:id="rId59"/>
    <p:sldId id="313" r:id="rId60"/>
    <p:sldId id="314" r:id="rId61"/>
    <p:sldId id="305" r:id="rId62"/>
    <p:sldId id="315" r:id="rId63"/>
    <p:sldId id="316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4" r:id="rId118"/>
    <p:sldId id="373" r:id="rId119"/>
    <p:sldId id="375" r:id="rId120"/>
    <p:sldId id="376" r:id="rId121"/>
    <p:sldId id="377" r:id="rId122"/>
    <p:sldId id="378" r:id="rId123"/>
    <p:sldId id="379" r:id="rId124"/>
    <p:sldId id="380" r:id="rId125"/>
    <p:sldId id="382" r:id="rId126"/>
    <p:sldId id="381" r:id="rId127"/>
    <p:sldId id="383" r:id="rId128"/>
    <p:sldId id="384" r:id="rId129"/>
    <p:sldId id="385" r:id="rId130"/>
    <p:sldId id="386" r:id="rId131"/>
    <p:sldId id="388" r:id="rId132"/>
    <p:sldId id="387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1" r:id="rId145"/>
    <p:sldId id="400" r:id="rId146"/>
    <p:sldId id="402" r:id="rId147"/>
    <p:sldId id="403" r:id="rId148"/>
    <p:sldId id="404" r:id="rId149"/>
    <p:sldId id="405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1101686-CAD2-4AB8-9DDD-40AB6FFCBEF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4"/>
            <p14:sldId id="293"/>
            <p14:sldId id="292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8"/>
            <p14:sldId id="317"/>
            <p14:sldId id="318"/>
            <p14:sldId id="309"/>
            <p14:sldId id="310"/>
            <p14:sldId id="311"/>
            <p14:sldId id="312"/>
            <p14:sldId id="313"/>
            <p14:sldId id="314"/>
            <p14:sldId id="305"/>
            <p14:sldId id="315"/>
            <p14:sldId id="316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3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1"/>
            <p14:sldId id="400"/>
            <p14:sldId id="402"/>
            <p14:sldId id="403"/>
            <p14:sldId id="404"/>
            <p14:sldId id="4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07FF"/>
    <a:srgbClr val="8589FF"/>
    <a:srgbClr val="3B3D70"/>
    <a:srgbClr val="867EEE"/>
    <a:srgbClr val="746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5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8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2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4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1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44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5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B2E69-D668-4A87-B48F-E37058EBF39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239A-5A80-4945-BBB8-795B5B7C3B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3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548"/>
          <a:stretch/>
        </p:blipFill>
        <p:spPr>
          <a:xfrm>
            <a:off x="-50501" y="0"/>
            <a:ext cx="12552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7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2264136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7722" y="5015162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3108395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1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6" name="Forma libre 5"/>
          <p:cNvSpPr/>
          <p:nvPr/>
        </p:nvSpPr>
        <p:spPr>
          <a:xfrm>
            <a:off x="8037826" y="3957145"/>
            <a:ext cx="4609643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67EEE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a libre 6"/>
          <p:cNvSpPr/>
          <p:nvPr/>
        </p:nvSpPr>
        <p:spPr>
          <a:xfrm>
            <a:off x="7759852" y="4429919"/>
            <a:ext cx="4620688" cy="1218079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8589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rma libre 7"/>
          <p:cNvSpPr/>
          <p:nvPr/>
        </p:nvSpPr>
        <p:spPr>
          <a:xfrm rot="286704">
            <a:off x="7333895" y="5106889"/>
            <a:ext cx="5310668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rgbClr val="7807FF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rma libre 8"/>
          <p:cNvSpPr/>
          <p:nvPr/>
        </p:nvSpPr>
        <p:spPr>
          <a:xfrm>
            <a:off x="7115839" y="5647998"/>
            <a:ext cx="5531630" cy="930165"/>
          </a:xfrm>
          <a:custGeom>
            <a:avLst/>
            <a:gdLst>
              <a:gd name="connsiteX0" fmla="*/ 3108395 w 3108395"/>
              <a:gd name="connsiteY0" fmla="*/ 31531 h 930165"/>
              <a:gd name="connsiteX1" fmla="*/ 2871912 w 3108395"/>
              <a:gd name="connsiteY1" fmla="*/ 15765 h 930165"/>
              <a:gd name="connsiteX2" fmla="*/ 2730022 w 3108395"/>
              <a:gd name="connsiteY2" fmla="*/ 0 h 930165"/>
              <a:gd name="connsiteX3" fmla="*/ 1657967 w 3108395"/>
              <a:gd name="connsiteY3" fmla="*/ 15765 h 930165"/>
              <a:gd name="connsiteX4" fmla="*/ 1610671 w 3108395"/>
              <a:gd name="connsiteY4" fmla="*/ 31531 h 930165"/>
              <a:gd name="connsiteX5" fmla="*/ 1405719 w 3108395"/>
              <a:gd name="connsiteY5" fmla="*/ 78827 h 930165"/>
              <a:gd name="connsiteX6" fmla="*/ 1295360 w 3108395"/>
              <a:gd name="connsiteY6" fmla="*/ 94593 h 930165"/>
              <a:gd name="connsiteX7" fmla="*/ 1121940 w 3108395"/>
              <a:gd name="connsiteY7" fmla="*/ 126124 h 930165"/>
              <a:gd name="connsiteX8" fmla="*/ 1011581 w 3108395"/>
              <a:gd name="connsiteY8" fmla="*/ 141889 h 930165"/>
              <a:gd name="connsiteX9" fmla="*/ 790864 w 3108395"/>
              <a:gd name="connsiteY9" fmla="*/ 189186 h 930165"/>
              <a:gd name="connsiteX10" fmla="*/ 680505 w 3108395"/>
              <a:gd name="connsiteY10" fmla="*/ 220717 h 930165"/>
              <a:gd name="connsiteX11" fmla="*/ 207540 w 3108395"/>
              <a:gd name="connsiteY11" fmla="*/ 236483 h 930165"/>
              <a:gd name="connsiteX12" fmla="*/ 112946 w 3108395"/>
              <a:gd name="connsiteY12" fmla="*/ 268014 h 930165"/>
              <a:gd name="connsiteX13" fmla="*/ 65650 w 3108395"/>
              <a:gd name="connsiteY13" fmla="*/ 283779 h 930165"/>
              <a:gd name="connsiteX14" fmla="*/ 18353 w 3108395"/>
              <a:gd name="connsiteY14" fmla="*/ 331076 h 930165"/>
              <a:gd name="connsiteX15" fmla="*/ 18353 w 3108395"/>
              <a:gd name="connsiteY15" fmla="*/ 567558 h 930165"/>
              <a:gd name="connsiteX16" fmla="*/ 81415 w 3108395"/>
              <a:gd name="connsiteY16" fmla="*/ 677917 h 930165"/>
              <a:gd name="connsiteX17" fmla="*/ 144477 w 3108395"/>
              <a:gd name="connsiteY17" fmla="*/ 772510 h 930165"/>
              <a:gd name="connsiteX18" fmla="*/ 176008 w 3108395"/>
              <a:gd name="connsiteY18" fmla="*/ 819807 h 930165"/>
              <a:gd name="connsiteX19" fmla="*/ 239071 w 3108395"/>
              <a:gd name="connsiteY19" fmla="*/ 851338 h 930165"/>
              <a:gd name="connsiteX20" fmla="*/ 286367 w 3108395"/>
              <a:gd name="connsiteY20" fmla="*/ 882869 h 930165"/>
              <a:gd name="connsiteX21" fmla="*/ 349429 w 3108395"/>
              <a:gd name="connsiteY21" fmla="*/ 898634 h 930165"/>
              <a:gd name="connsiteX22" fmla="*/ 491319 w 3108395"/>
              <a:gd name="connsiteY22" fmla="*/ 930165 h 930165"/>
              <a:gd name="connsiteX23" fmla="*/ 932753 w 3108395"/>
              <a:gd name="connsiteY23" fmla="*/ 914400 h 930165"/>
              <a:gd name="connsiteX24" fmla="*/ 995815 w 3108395"/>
              <a:gd name="connsiteY24" fmla="*/ 898634 h 930165"/>
              <a:gd name="connsiteX25" fmla="*/ 1090408 w 3108395"/>
              <a:gd name="connsiteY25" fmla="*/ 851338 h 930165"/>
              <a:gd name="connsiteX26" fmla="*/ 1153471 w 3108395"/>
              <a:gd name="connsiteY26" fmla="*/ 804041 h 930165"/>
              <a:gd name="connsiteX27" fmla="*/ 1200767 w 3108395"/>
              <a:gd name="connsiteY27" fmla="*/ 788276 h 930165"/>
              <a:gd name="connsiteX28" fmla="*/ 1295360 w 3108395"/>
              <a:gd name="connsiteY28" fmla="*/ 709448 h 930165"/>
              <a:gd name="connsiteX29" fmla="*/ 1389953 w 3108395"/>
              <a:gd name="connsiteY29" fmla="*/ 677917 h 930165"/>
              <a:gd name="connsiteX30" fmla="*/ 1484546 w 3108395"/>
              <a:gd name="connsiteY30" fmla="*/ 614855 h 930165"/>
              <a:gd name="connsiteX31" fmla="*/ 1610671 w 3108395"/>
              <a:gd name="connsiteY31" fmla="*/ 583324 h 930165"/>
              <a:gd name="connsiteX32" fmla="*/ 2052105 w 3108395"/>
              <a:gd name="connsiteY32" fmla="*/ 599089 h 930165"/>
              <a:gd name="connsiteX33" fmla="*/ 2257057 w 3108395"/>
              <a:gd name="connsiteY33" fmla="*/ 646386 h 930165"/>
              <a:gd name="connsiteX34" fmla="*/ 2414712 w 3108395"/>
              <a:gd name="connsiteY34" fmla="*/ 662152 h 930165"/>
              <a:gd name="connsiteX35" fmla="*/ 2572367 w 3108395"/>
              <a:gd name="connsiteY35" fmla="*/ 646386 h 930165"/>
              <a:gd name="connsiteX36" fmla="*/ 2619664 w 3108395"/>
              <a:gd name="connsiteY36" fmla="*/ 630621 h 930165"/>
              <a:gd name="connsiteX37" fmla="*/ 2540836 w 3108395"/>
              <a:gd name="connsiteY37" fmla="*/ 630621 h 93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108395" h="930165">
                <a:moveTo>
                  <a:pt x="3108395" y="31531"/>
                </a:moveTo>
                <a:lnTo>
                  <a:pt x="2871912" y="15765"/>
                </a:lnTo>
                <a:cubicBezTo>
                  <a:pt x="2824489" y="11813"/>
                  <a:pt x="2777610" y="0"/>
                  <a:pt x="2730022" y="0"/>
                </a:cubicBezTo>
                <a:cubicBezTo>
                  <a:pt x="2372632" y="0"/>
                  <a:pt x="2015319" y="10510"/>
                  <a:pt x="1657967" y="15765"/>
                </a:cubicBezTo>
                <a:cubicBezTo>
                  <a:pt x="1642202" y="21020"/>
                  <a:pt x="1626704" y="27158"/>
                  <a:pt x="1610671" y="31531"/>
                </a:cubicBezTo>
                <a:cubicBezTo>
                  <a:pt x="1552806" y="47312"/>
                  <a:pt x="1468758" y="68321"/>
                  <a:pt x="1405719" y="78827"/>
                </a:cubicBezTo>
                <a:cubicBezTo>
                  <a:pt x="1369065" y="84936"/>
                  <a:pt x="1332014" y="88484"/>
                  <a:pt x="1295360" y="94593"/>
                </a:cubicBezTo>
                <a:cubicBezTo>
                  <a:pt x="1237405" y="104252"/>
                  <a:pt x="1179895" y="116465"/>
                  <a:pt x="1121940" y="126124"/>
                </a:cubicBezTo>
                <a:cubicBezTo>
                  <a:pt x="1085286" y="132233"/>
                  <a:pt x="1048175" y="135431"/>
                  <a:pt x="1011581" y="141889"/>
                </a:cubicBezTo>
                <a:cubicBezTo>
                  <a:pt x="964275" y="150237"/>
                  <a:pt x="852714" y="171515"/>
                  <a:pt x="790864" y="189186"/>
                </a:cubicBezTo>
                <a:cubicBezTo>
                  <a:pt x="759939" y="198022"/>
                  <a:pt x="711542" y="218891"/>
                  <a:pt x="680505" y="220717"/>
                </a:cubicBezTo>
                <a:cubicBezTo>
                  <a:pt x="523035" y="229980"/>
                  <a:pt x="365195" y="231228"/>
                  <a:pt x="207540" y="236483"/>
                </a:cubicBezTo>
                <a:lnTo>
                  <a:pt x="112946" y="268014"/>
                </a:lnTo>
                <a:lnTo>
                  <a:pt x="65650" y="283779"/>
                </a:lnTo>
                <a:cubicBezTo>
                  <a:pt x="49884" y="299545"/>
                  <a:pt x="30721" y="312525"/>
                  <a:pt x="18353" y="331076"/>
                </a:cubicBezTo>
                <a:cubicBezTo>
                  <a:pt x="-20883" y="389931"/>
                  <a:pt x="14386" y="546400"/>
                  <a:pt x="18353" y="567558"/>
                </a:cubicBezTo>
                <a:cubicBezTo>
                  <a:pt x="26645" y="611785"/>
                  <a:pt x="62414" y="639915"/>
                  <a:pt x="81415" y="677917"/>
                </a:cubicBezTo>
                <a:cubicBezTo>
                  <a:pt x="143756" y="802598"/>
                  <a:pt x="32404" y="638021"/>
                  <a:pt x="144477" y="772510"/>
                </a:cubicBezTo>
                <a:cubicBezTo>
                  <a:pt x="156607" y="787066"/>
                  <a:pt x="161452" y="807677"/>
                  <a:pt x="176008" y="819807"/>
                </a:cubicBezTo>
                <a:cubicBezTo>
                  <a:pt x="194063" y="834853"/>
                  <a:pt x="218665" y="839678"/>
                  <a:pt x="239071" y="851338"/>
                </a:cubicBezTo>
                <a:cubicBezTo>
                  <a:pt x="255522" y="860739"/>
                  <a:pt x="268951" y="875405"/>
                  <a:pt x="286367" y="882869"/>
                </a:cubicBezTo>
                <a:cubicBezTo>
                  <a:pt x="306283" y="891404"/>
                  <a:pt x="328595" y="892681"/>
                  <a:pt x="349429" y="898634"/>
                </a:cubicBezTo>
                <a:cubicBezTo>
                  <a:pt x="458105" y="929684"/>
                  <a:pt x="320602" y="901713"/>
                  <a:pt x="491319" y="930165"/>
                </a:cubicBezTo>
                <a:cubicBezTo>
                  <a:pt x="638464" y="924910"/>
                  <a:pt x="785801" y="923584"/>
                  <a:pt x="932753" y="914400"/>
                </a:cubicBezTo>
                <a:cubicBezTo>
                  <a:pt x="954378" y="913048"/>
                  <a:pt x="975899" y="907169"/>
                  <a:pt x="995815" y="898634"/>
                </a:cubicBezTo>
                <a:cubicBezTo>
                  <a:pt x="1209728" y="806957"/>
                  <a:pt x="891135" y="917761"/>
                  <a:pt x="1090408" y="851338"/>
                </a:cubicBezTo>
                <a:cubicBezTo>
                  <a:pt x="1111429" y="835572"/>
                  <a:pt x="1130657" y="817078"/>
                  <a:pt x="1153471" y="804041"/>
                </a:cubicBezTo>
                <a:cubicBezTo>
                  <a:pt x="1167900" y="795796"/>
                  <a:pt x="1186940" y="797494"/>
                  <a:pt x="1200767" y="788276"/>
                </a:cubicBezTo>
                <a:cubicBezTo>
                  <a:pt x="1275019" y="738775"/>
                  <a:pt x="1217992" y="743834"/>
                  <a:pt x="1295360" y="709448"/>
                </a:cubicBezTo>
                <a:cubicBezTo>
                  <a:pt x="1325732" y="695949"/>
                  <a:pt x="1362298" y="696353"/>
                  <a:pt x="1389953" y="677917"/>
                </a:cubicBezTo>
                <a:cubicBezTo>
                  <a:pt x="1421484" y="656896"/>
                  <a:pt x="1447782" y="624046"/>
                  <a:pt x="1484546" y="614855"/>
                </a:cubicBezTo>
                <a:lnTo>
                  <a:pt x="1610671" y="583324"/>
                </a:lnTo>
                <a:lnTo>
                  <a:pt x="2052105" y="599089"/>
                </a:lnTo>
                <a:cubicBezTo>
                  <a:pt x="2377112" y="617145"/>
                  <a:pt x="2024804" y="599935"/>
                  <a:pt x="2257057" y="646386"/>
                </a:cubicBezTo>
                <a:cubicBezTo>
                  <a:pt x="2308845" y="656744"/>
                  <a:pt x="2362160" y="656897"/>
                  <a:pt x="2414712" y="662152"/>
                </a:cubicBezTo>
                <a:cubicBezTo>
                  <a:pt x="2467264" y="656897"/>
                  <a:pt x="2520167" y="654417"/>
                  <a:pt x="2572367" y="646386"/>
                </a:cubicBezTo>
                <a:cubicBezTo>
                  <a:pt x="2588792" y="643859"/>
                  <a:pt x="2634528" y="638053"/>
                  <a:pt x="2619664" y="630621"/>
                </a:cubicBezTo>
                <a:cubicBezTo>
                  <a:pt x="2596162" y="618870"/>
                  <a:pt x="2567112" y="630621"/>
                  <a:pt x="2540836" y="630621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6000">
                <a:schemeClr val="tx1"/>
              </a:gs>
            </a:gsLst>
            <a:lin ang="0" scaled="1"/>
            <a:tileRect/>
          </a:gradFill>
          <a:ln>
            <a:solidFill>
              <a:srgbClr val="746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49" b="13542"/>
          <a:stretch/>
        </p:blipFill>
        <p:spPr>
          <a:xfrm>
            <a:off x="-1" y="19988"/>
            <a:ext cx="12352537" cy="6838011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1915886" y="3543489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541" b="12947"/>
          <a:stretch/>
        </p:blipFill>
        <p:spPr>
          <a:xfrm>
            <a:off x="-1" y="0"/>
            <a:ext cx="1243880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1937657" y="4236982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448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51" b="1354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-2699657" y="3758010"/>
            <a:ext cx="6616784" cy="2621018"/>
            <a:chOff x="-830732" y="3543489"/>
            <a:chExt cx="5531630" cy="2621018"/>
          </a:xfrm>
        </p:grpSpPr>
        <p:sp>
          <p:nvSpPr>
            <p:cNvPr id="6" name="Forma libre 5"/>
            <p:cNvSpPr/>
            <p:nvPr/>
          </p:nvSpPr>
          <p:spPr>
            <a:xfrm>
              <a:off x="91255" y="3543489"/>
              <a:ext cx="4609643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67EEE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 6"/>
            <p:cNvSpPr/>
            <p:nvPr/>
          </p:nvSpPr>
          <p:spPr>
            <a:xfrm>
              <a:off x="-186719" y="4016263"/>
              <a:ext cx="4620688" cy="1218079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8589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orma libre 7"/>
            <p:cNvSpPr/>
            <p:nvPr/>
          </p:nvSpPr>
          <p:spPr>
            <a:xfrm rot="286704">
              <a:off x="-612676" y="4693233"/>
              <a:ext cx="5310668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rgbClr val="7807FF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orma libre 8"/>
            <p:cNvSpPr/>
            <p:nvPr/>
          </p:nvSpPr>
          <p:spPr>
            <a:xfrm>
              <a:off x="-830732" y="5234342"/>
              <a:ext cx="5531630" cy="930165"/>
            </a:xfrm>
            <a:custGeom>
              <a:avLst/>
              <a:gdLst>
                <a:gd name="connsiteX0" fmla="*/ 3108395 w 3108395"/>
                <a:gd name="connsiteY0" fmla="*/ 31531 h 930165"/>
                <a:gd name="connsiteX1" fmla="*/ 2871912 w 3108395"/>
                <a:gd name="connsiteY1" fmla="*/ 15765 h 930165"/>
                <a:gd name="connsiteX2" fmla="*/ 2730022 w 3108395"/>
                <a:gd name="connsiteY2" fmla="*/ 0 h 930165"/>
                <a:gd name="connsiteX3" fmla="*/ 1657967 w 3108395"/>
                <a:gd name="connsiteY3" fmla="*/ 15765 h 930165"/>
                <a:gd name="connsiteX4" fmla="*/ 1610671 w 3108395"/>
                <a:gd name="connsiteY4" fmla="*/ 31531 h 930165"/>
                <a:gd name="connsiteX5" fmla="*/ 1405719 w 3108395"/>
                <a:gd name="connsiteY5" fmla="*/ 78827 h 930165"/>
                <a:gd name="connsiteX6" fmla="*/ 1295360 w 3108395"/>
                <a:gd name="connsiteY6" fmla="*/ 94593 h 930165"/>
                <a:gd name="connsiteX7" fmla="*/ 1121940 w 3108395"/>
                <a:gd name="connsiteY7" fmla="*/ 126124 h 930165"/>
                <a:gd name="connsiteX8" fmla="*/ 1011581 w 3108395"/>
                <a:gd name="connsiteY8" fmla="*/ 141889 h 930165"/>
                <a:gd name="connsiteX9" fmla="*/ 790864 w 3108395"/>
                <a:gd name="connsiteY9" fmla="*/ 189186 h 930165"/>
                <a:gd name="connsiteX10" fmla="*/ 680505 w 3108395"/>
                <a:gd name="connsiteY10" fmla="*/ 220717 h 930165"/>
                <a:gd name="connsiteX11" fmla="*/ 207540 w 3108395"/>
                <a:gd name="connsiteY11" fmla="*/ 236483 h 930165"/>
                <a:gd name="connsiteX12" fmla="*/ 112946 w 3108395"/>
                <a:gd name="connsiteY12" fmla="*/ 268014 h 930165"/>
                <a:gd name="connsiteX13" fmla="*/ 65650 w 3108395"/>
                <a:gd name="connsiteY13" fmla="*/ 283779 h 930165"/>
                <a:gd name="connsiteX14" fmla="*/ 18353 w 3108395"/>
                <a:gd name="connsiteY14" fmla="*/ 331076 h 930165"/>
                <a:gd name="connsiteX15" fmla="*/ 18353 w 3108395"/>
                <a:gd name="connsiteY15" fmla="*/ 567558 h 930165"/>
                <a:gd name="connsiteX16" fmla="*/ 81415 w 3108395"/>
                <a:gd name="connsiteY16" fmla="*/ 677917 h 930165"/>
                <a:gd name="connsiteX17" fmla="*/ 144477 w 3108395"/>
                <a:gd name="connsiteY17" fmla="*/ 772510 h 930165"/>
                <a:gd name="connsiteX18" fmla="*/ 176008 w 3108395"/>
                <a:gd name="connsiteY18" fmla="*/ 819807 h 930165"/>
                <a:gd name="connsiteX19" fmla="*/ 239071 w 3108395"/>
                <a:gd name="connsiteY19" fmla="*/ 851338 h 930165"/>
                <a:gd name="connsiteX20" fmla="*/ 286367 w 3108395"/>
                <a:gd name="connsiteY20" fmla="*/ 882869 h 930165"/>
                <a:gd name="connsiteX21" fmla="*/ 349429 w 3108395"/>
                <a:gd name="connsiteY21" fmla="*/ 898634 h 930165"/>
                <a:gd name="connsiteX22" fmla="*/ 491319 w 3108395"/>
                <a:gd name="connsiteY22" fmla="*/ 930165 h 930165"/>
                <a:gd name="connsiteX23" fmla="*/ 932753 w 3108395"/>
                <a:gd name="connsiteY23" fmla="*/ 914400 h 930165"/>
                <a:gd name="connsiteX24" fmla="*/ 995815 w 3108395"/>
                <a:gd name="connsiteY24" fmla="*/ 898634 h 930165"/>
                <a:gd name="connsiteX25" fmla="*/ 1090408 w 3108395"/>
                <a:gd name="connsiteY25" fmla="*/ 851338 h 930165"/>
                <a:gd name="connsiteX26" fmla="*/ 1153471 w 3108395"/>
                <a:gd name="connsiteY26" fmla="*/ 804041 h 930165"/>
                <a:gd name="connsiteX27" fmla="*/ 1200767 w 3108395"/>
                <a:gd name="connsiteY27" fmla="*/ 788276 h 930165"/>
                <a:gd name="connsiteX28" fmla="*/ 1295360 w 3108395"/>
                <a:gd name="connsiteY28" fmla="*/ 709448 h 930165"/>
                <a:gd name="connsiteX29" fmla="*/ 1389953 w 3108395"/>
                <a:gd name="connsiteY29" fmla="*/ 677917 h 930165"/>
                <a:gd name="connsiteX30" fmla="*/ 1484546 w 3108395"/>
                <a:gd name="connsiteY30" fmla="*/ 614855 h 930165"/>
                <a:gd name="connsiteX31" fmla="*/ 1610671 w 3108395"/>
                <a:gd name="connsiteY31" fmla="*/ 583324 h 930165"/>
                <a:gd name="connsiteX32" fmla="*/ 2052105 w 3108395"/>
                <a:gd name="connsiteY32" fmla="*/ 599089 h 930165"/>
                <a:gd name="connsiteX33" fmla="*/ 2257057 w 3108395"/>
                <a:gd name="connsiteY33" fmla="*/ 646386 h 930165"/>
                <a:gd name="connsiteX34" fmla="*/ 2414712 w 3108395"/>
                <a:gd name="connsiteY34" fmla="*/ 662152 h 930165"/>
                <a:gd name="connsiteX35" fmla="*/ 2572367 w 3108395"/>
                <a:gd name="connsiteY35" fmla="*/ 646386 h 930165"/>
                <a:gd name="connsiteX36" fmla="*/ 2619664 w 3108395"/>
                <a:gd name="connsiteY36" fmla="*/ 630621 h 930165"/>
                <a:gd name="connsiteX37" fmla="*/ 2540836 w 3108395"/>
                <a:gd name="connsiteY37" fmla="*/ 630621 h 930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08395" h="930165">
                  <a:moveTo>
                    <a:pt x="3108395" y="31531"/>
                  </a:moveTo>
                  <a:lnTo>
                    <a:pt x="2871912" y="15765"/>
                  </a:lnTo>
                  <a:cubicBezTo>
                    <a:pt x="2824489" y="11813"/>
                    <a:pt x="2777610" y="0"/>
                    <a:pt x="2730022" y="0"/>
                  </a:cubicBezTo>
                  <a:cubicBezTo>
                    <a:pt x="2372632" y="0"/>
                    <a:pt x="2015319" y="10510"/>
                    <a:pt x="1657967" y="15765"/>
                  </a:cubicBezTo>
                  <a:cubicBezTo>
                    <a:pt x="1642202" y="21020"/>
                    <a:pt x="1626704" y="27158"/>
                    <a:pt x="1610671" y="31531"/>
                  </a:cubicBezTo>
                  <a:cubicBezTo>
                    <a:pt x="1552806" y="47312"/>
                    <a:pt x="1468758" y="68321"/>
                    <a:pt x="1405719" y="78827"/>
                  </a:cubicBezTo>
                  <a:cubicBezTo>
                    <a:pt x="1369065" y="84936"/>
                    <a:pt x="1332014" y="88484"/>
                    <a:pt x="1295360" y="94593"/>
                  </a:cubicBezTo>
                  <a:cubicBezTo>
                    <a:pt x="1237405" y="104252"/>
                    <a:pt x="1179895" y="116465"/>
                    <a:pt x="1121940" y="126124"/>
                  </a:cubicBezTo>
                  <a:cubicBezTo>
                    <a:pt x="1085286" y="132233"/>
                    <a:pt x="1048175" y="135431"/>
                    <a:pt x="1011581" y="141889"/>
                  </a:cubicBezTo>
                  <a:cubicBezTo>
                    <a:pt x="964275" y="150237"/>
                    <a:pt x="852714" y="171515"/>
                    <a:pt x="790864" y="189186"/>
                  </a:cubicBezTo>
                  <a:cubicBezTo>
                    <a:pt x="759939" y="198022"/>
                    <a:pt x="711542" y="218891"/>
                    <a:pt x="680505" y="220717"/>
                  </a:cubicBezTo>
                  <a:cubicBezTo>
                    <a:pt x="523035" y="229980"/>
                    <a:pt x="365195" y="231228"/>
                    <a:pt x="207540" y="236483"/>
                  </a:cubicBezTo>
                  <a:lnTo>
                    <a:pt x="112946" y="268014"/>
                  </a:lnTo>
                  <a:lnTo>
                    <a:pt x="65650" y="283779"/>
                  </a:lnTo>
                  <a:cubicBezTo>
                    <a:pt x="49884" y="299545"/>
                    <a:pt x="30721" y="312525"/>
                    <a:pt x="18353" y="331076"/>
                  </a:cubicBezTo>
                  <a:cubicBezTo>
                    <a:pt x="-20883" y="389931"/>
                    <a:pt x="14386" y="546400"/>
                    <a:pt x="18353" y="567558"/>
                  </a:cubicBezTo>
                  <a:cubicBezTo>
                    <a:pt x="26645" y="611785"/>
                    <a:pt x="62414" y="639915"/>
                    <a:pt x="81415" y="677917"/>
                  </a:cubicBezTo>
                  <a:cubicBezTo>
                    <a:pt x="143756" y="802598"/>
                    <a:pt x="32404" y="638021"/>
                    <a:pt x="144477" y="772510"/>
                  </a:cubicBezTo>
                  <a:cubicBezTo>
                    <a:pt x="156607" y="787066"/>
                    <a:pt x="161452" y="807677"/>
                    <a:pt x="176008" y="819807"/>
                  </a:cubicBezTo>
                  <a:cubicBezTo>
                    <a:pt x="194063" y="834853"/>
                    <a:pt x="218665" y="839678"/>
                    <a:pt x="239071" y="851338"/>
                  </a:cubicBezTo>
                  <a:cubicBezTo>
                    <a:pt x="255522" y="860739"/>
                    <a:pt x="268951" y="875405"/>
                    <a:pt x="286367" y="882869"/>
                  </a:cubicBezTo>
                  <a:cubicBezTo>
                    <a:pt x="306283" y="891404"/>
                    <a:pt x="328595" y="892681"/>
                    <a:pt x="349429" y="898634"/>
                  </a:cubicBezTo>
                  <a:cubicBezTo>
                    <a:pt x="458105" y="929684"/>
                    <a:pt x="320602" y="901713"/>
                    <a:pt x="491319" y="930165"/>
                  </a:cubicBezTo>
                  <a:cubicBezTo>
                    <a:pt x="638464" y="924910"/>
                    <a:pt x="785801" y="923584"/>
                    <a:pt x="932753" y="914400"/>
                  </a:cubicBezTo>
                  <a:cubicBezTo>
                    <a:pt x="954378" y="913048"/>
                    <a:pt x="975899" y="907169"/>
                    <a:pt x="995815" y="898634"/>
                  </a:cubicBezTo>
                  <a:cubicBezTo>
                    <a:pt x="1209728" y="806957"/>
                    <a:pt x="891135" y="917761"/>
                    <a:pt x="1090408" y="851338"/>
                  </a:cubicBezTo>
                  <a:cubicBezTo>
                    <a:pt x="1111429" y="835572"/>
                    <a:pt x="1130657" y="817078"/>
                    <a:pt x="1153471" y="804041"/>
                  </a:cubicBezTo>
                  <a:cubicBezTo>
                    <a:pt x="1167900" y="795796"/>
                    <a:pt x="1186940" y="797494"/>
                    <a:pt x="1200767" y="788276"/>
                  </a:cubicBezTo>
                  <a:cubicBezTo>
                    <a:pt x="1275019" y="738775"/>
                    <a:pt x="1217992" y="743834"/>
                    <a:pt x="1295360" y="709448"/>
                  </a:cubicBezTo>
                  <a:cubicBezTo>
                    <a:pt x="1325732" y="695949"/>
                    <a:pt x="1362298" y="696353"/>
                    <a:pt x="1389953" y="677917"/>
                  </a:cubicBezTo>
                  <a:cubicBezTo>
                    <a:pt x="1421484" y="656896"/>
                    <a:pt x="1447782" y="624046"/>
                    <a:pt x="1484546" y="614855"/>
                  </a:cubicBezTo>
                  <a:lnTo>
                    <a:pt x="1610671" y="583324"/>
                  </a:lnTo>
                  <a:lnTo>
                    <a:pt x="2052105" y="599089"/>
                  </a:lnTo>
                  <a:cubicBezTo>
                    <a:pt x="2377112" y="617145"/>
                    <a:pt x="2024804" y="599935"/>
                    <a:pt x="2257057" y="646386"/>
                  </a:cubicBezTo>
                  <a:cubicBezTo>
                    <a:pt x="2308845" y="656744"/>
                    <a:pt x="2362160" y="656897"/>
                    <a:pt x="2414712" y="662152"/>
                  </a:cubicBezTo>
                  <a:cubicBezTo>
                    <a:pt x="2467264" y="656897"/>
                    <a:pt x="2520167" y="654417"/>
                    <a:pt x="2572367" y="646386"/>
                  </a:cubicBezTo>
                  <a:cubicBezTo>
                    <a:pt x="2588792" y="643859"/>
                    <a:pt x="2634528" y="638053"/>
                    <a:pt x="2619664" y="630621"/>
                  </a:cubicBezTo>
                  <a:cubicBezTo>
                    <a:pt x="2596162" y="618870"/>
                    <a:pt x="2567112" y="630621"/>
                    <a:pt x="2540836" y="6306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6000">
                  <a:schemeClr val="tx1"/>
                </a:gs>
              </a:gsLst>
              <a:lin ang="0" scaled="1"/>
              <a:tileRect/>
            </a:gradFill>
            <a:ln>
              <a:solidFill>
                <a:srgbClr val="746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7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56" b="12053"/>
          <a:stretch/>
        </p:blipFill>
        <p:spPr>
          <a:xfrm>
            <a:off x="0" y="0"/>
            <a:ext cx="12306296" cy="7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0" y="0"/>
            <a:ext cx="12192000" cy="67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17" b="12263"/>
          <a:stretch/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3244"/>
          <a:stretch/>
        </p:blipFill>
        <p:spPr>
          <a:xfrm>
            <a:off x="-1" y="0"/>
            <a:ext cx="12489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4332"/>
          <a:stretch/>
        </p:blipFill>
        <p:spPr>
          <a:xfrm>
            <a:off x="0" y="0"/>
            <a:ext cx="1251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3542"/>
          <a:stretch/>
        </p:blipFill>
        <p:spPr>
          <a:xfrm>
            <a:off x="-174173" y="0"/>
            <a:ext cx="12715217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94857" y="2198914"/>
            <a:ext cx="8098972" cy="254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800" dirty="0" smtClean="0"/>
              <a:t>En aquel momento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677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839" b="12648"/>
          <a:stretch/>
        </p:blipFill>
        <p:spPr>
          <a:xfrm>
            <a:off x="-1" y="0"/>
            <a:ext cx="12833681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947" b="13244"/>
          <a:stretch/>
        </p:blipFill>
        <p:spPr>
          <a:xfrm>
            <a:off x="-1" y="0"/>
            <a:ext cx="12742605" cy="70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137" b="13245"/>
          <a:stretch/>
        </p:blipFill>
        <p:spPr>
          <a:xfrm>
            <a:off x="0" y="0"/>
            <a:ext cx="12991474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6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947" b="12054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49" b="12054"/>
          <a:stretch/>
        </p:blipFill>
        <p:spPr>
          <a:xfrm>
            <a:off x="-1" y="0"/>
            <a:ext cx="1214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541" b="12351"/>
          <a:stretch/>
        </p:blipFill>
        <p:spPr>
          <a:xfrm>
            <a:off x="-1" y="0"/>
            <a:ext cx="12338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470"/>
          <a:stretch/>
        </p:blipFill>
        <p:spPr>
          <a:xfrm>
            <a:off x="0" y="23266"/>
            <a:ext cx="12291922" cy="68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244" b="12351"/>
          <a:stretch/>
        </p:blipFill>
        <p:spPr>
          <a:xfrm>
            <a:off x="0" y="0"/>
            <a:ext cx="12289534" cy="6858000"/>
          </a:xfrm>
          <a:prstGeom prst="rect">
            <a:avLst/>
          </a:prstGeom>
        </p:spPr>
      </p:pic>
      <p:sp>
        <p:nvSpPr>
          <p:cNvPr id="4" name="Forma libre 3"/>
          <p:cNvSpPr/>
          <p:nvPr/>
        </p:nvSpPr>
        <p:spPr>
          <a:xfrm>
            <a:off x="9144000" y="1520674"/>
            <a:ext cx="391886" cy="28635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rma libre 4"/>
          <p:cNvSpPr/>
          <p:nvPr/>
        </p:nvSpPr>
        <p:spPr>
          <a:xfrm flipH="1" flipV="1">
            <a:off x="8969830" y="1393372"/>
            <a:ext cx="457200" cy="323245"/>
          </a:xfrm>
          <a:custGeom>
            <a:avLst/>
            <a:gdLst>
              <a:gd name="connsiteX0" fmla="*/ 0 w 391886"/>
              <a:gd name="connsiteY0" fmla="*/ 25097 h 286355"/>
              <a:gd name="connsiteX1" fmla="*/ 174171 w 391886"/>
              <a:gd name="connsiteY1" fmla="*/ 3326 h 286355"/>
              <a:gd name="connsiteX2" fmla="*/ 195943 w 391886"/>
              <a:gd name="connsiteY2" fmla="*/ 68640 h 286355"/>
              <a:gd name="connsiteX3" fmla="*/ 261257 w 391886"/>
              <a:gd name="connsiteY3" fmla="*/ 90412 h 286355"/>
              <a:gd name="connsiteX4" fmla="*/ 304800 w 391886"/>
              <a:gd name="connsiteY4" fmla="*/ 155726 h 286355"/>
              <a:gd name="connsiteX5" fmla="*/ 370114 w 391886"/>
              <a:gd name="connsiteY5" fmla="*/ 199269 h 286355"/>
              <a:gd name="connsiteX6" fmla="*/ 391886 w 391886"/>
              <a:gd name="connsiteY6" fmla="*/ 286355 h 28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886" h="286355">
                <a:moveTo>
                  <a:pt x="0" y="25097"/>
                </a:moveTo>
                <a:cubicBezTo>
                  <a:pt x="58057" y="17840"/>
                  <a:pt x="117055" y="-9366"/>
                  <a:pt x="174171" y="3326"/>
                </a:cubicBezTo>
                <a:cubicBezTo>
                  <a:pt x="196574" y="8304"/>
                  <a:pt x="179716" y="52413"/>
                  <a:pt x="195943" y="68640"/>
                </a:cubicBezTo>
                <a:cubicBezTo>
                  <a:pt x="212170" y="84867"/>
                  <a:pt x="239486" y="83155"/>
                  <a:pt x="261257" y="90412"/>
                </a:cubicBezTo>
                <a:cubicBezTo>
                  <a:pt x="275771" y="112183"/>
                  <a:pt x="286298" y="137224"/>
                  <a:pt x="304800" y="155726"/>
                </a:cubicBezTo>
                <a:cubicBezTo>
                  <a:pt x="323302" y="174228"/>
                  <a:pt x="355600" y="177498"/>
                  <a:pt x="370114" y="199269"/>
                </a:cubicBezTo>
                <a:cubicBezTo>
                  <a:pt x="386712" y="224166"/>
                  <a:pt x="391886" y="286355"/>
                  <a:pt x="391886" y="28635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losion 4 (Efecto de Sonido) Explosion 4 Sound 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5028" y="7323363"/>
            <a:ext cx="4746171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5" b="12177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 rot="21319107">
            <a:off x="-255682" y="2355016"/>
            <a:ext cx="2888340" cy="563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</a:rPr>
              <a:t>No entiendo nada</a:t>
            </a:r>
            <a:endParaRPr lang="en-US" sz="2400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755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254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3685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1961" b="13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608" b="12608"/>
          <a:stretch/>
        </p:blipFill>
        <p:spPr>
          <a:xfrm>
            <a:off x="0" y="0"/>
            <a:ext cx="12227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183" b="12647"/>
          <a:stretch/>
        </p:blipFill>
        <p:spPr>
          <a:xfrm>
            <a:off x="0" y="0"/>
            <a:ext cx="12192000" cy="68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7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177902" cy="68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20869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3469" b="12177"/>
          <a:stretch/>
        </p:blipFill>
        <p:spPr>
          <a:xfrm>
            <a:off x="-120869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2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1816" b="12996"/>
          <a:stretch/>
        </p:blipFill>
        <p:spPr>
          <a:xfrm>
            <a:off x="0" y="-126124"/>
            <a:ext cx="1234526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824" b="13039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254"/>
          <a:stretch/>
        </p:blipFill>
        <p:spPr>
          <a:xfrm>
            <a:off x="0" y="0"/>
            <a:ext cx="12278058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3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177" b="13254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12177" b="13039"/>
          <a:stretch/>
        </p:blipFill>
        <p:spPr>
          <a:xfrm>
            <a:off x="-1" y="0"/>
            <a:ext cx="12227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48798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487988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254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531"/>
          <a:stretch/>
        </p:blipFill>
        <p:spPr>
          <a:xfrm>
            <a:off x="-1" y="0"/>
            <a:ext cx="12302835" cy="69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-228601"/>
            <a:ext cx="12906704" cy="726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607"/>
          <a:stretch/>
        </p:blipFill>
        <p:spPr>
          <a:xfrm>
            <a:off x="0" y="0"/>
            <a:ext cx="12436540" cy="70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240350" cy="69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039"/>
          <a:stretch/>
        </p:blipFill>
        <p:spPr>
          <a:xfrm>
            <a:off x="-50053" y="0"/>
            <a:ext cx="12242053" cy="67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8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1745" b="12608"/>
          <a:stretch/>
        </p:blipFill>
        <p:spPr>
          <a:xfrm>
            <a:off x="0" y="0"/>
            <a:ext cx="12087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Ok eso no paso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1756"/>
          <a:stretch/>
        </p:blipFill>
        <p:spPr>
          <a:xfrm>
            <a:off x="-1" y="0"/>
            <a:ext cx="1231630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51" b="13244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93" t="13244" r="-893" b="12350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8" b="12177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2042319"/>
            <a:ext cx="9144000" cy="2387600"/>
          </a:xfrm>
        </p:spPr>
        <p:txBody>
          <a:bodyPr/>
          <a:lstStyle/>
          <a:p>
            <a:r>
              <a:rPr lang="es-E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Unos minutos después</a:t>
            </a:r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51" b="12351"/>
          <a:stretch/>
        </p:blipFill>
        <p:spPr>
          <a:xfrm>
            <a:off x="-1" y="0"/>
            <a:ext cx="1214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947"/>
          <a:stretch/>
        </p:blipFill>
        <p:spPr>
          <a:xfrm>
            <a:off x="0" y="0"/>
            <a:ext cx="12289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47" b="12947"/>
          <a:stretch/>
        </p:blipFill>
        <p:spPr>
          <a:xfrm>
            <a:off x="-1" y="21771"/>
            <a:ext cx="12338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49" b="12649"/>
          <a:stretch/>
        </p:blipFill>
        <p:spPr>
          <a:xfrm>
            <a:off x="-1" y="0"/>
            <a:ext cx="12240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3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70" b="13901"/>
          <a:stretch/>
        </p:blipFill>
        <p:spPr>
          <a:xfrm>
            <a:off x="-1" y="0"/>
            <a:ext cx="12589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330376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 rot="211627"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3482" t="27530" r="9598" b="25149"/>
          <a:stretch/>
        </p:blipFill>
        <p:spPr>
          <a:xfrm>
            <a:off x="0" y="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1756" b="14435"/>
          <a:stretch/>
        </p:blipFill>
        <p:spPr>
          <a:xfrm>
            <a:off x="-1" y="-141516"/>
            <a:ext cx="12644283" cy="69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054" b="1294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947" b="12351"/>
          <a:stretch/>
        </p:blipFill>
        <p:spPr>
          <a:xfrm>
            <a:off x="-1" y="0"/>
            <a:ext cx="12240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3244" b="12946"/>
          <a:stretch/>
        </p:blipFill>
        <p:spPr>
          <a:xfrm>
            <a:off x="0" y="0"/>
            <a:ext cx="12388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1530"/>
          <a:stretch/>
        </p:blipFill>
        <p:spPr>
          <a:xfrm>
            <a:off x="0" y="0"/>
            <a:ext cx="12192000" cy="69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7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440" t="41238" r="71135" b="39519"/>
          <a:stretch/>
        </p:blipFill>
        <p:spPr>
          <a:xfrm>
            <a:off x="2438400" y="0"/>
            <a:ext cx="8279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3506" t="46167" r="31886" b="33886"/>
          <a:stretch/>
        </p:blipFill>
        <p:spPr>
          <a:xfrm>
            <a:off x="2460171" y="0"/>
            <a:ext cx="6696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393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0" y="0"/>
            <a:ext cx="12298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3039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2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901" b="13039"/>
          <a:stretch/>
        </p:blipFill>
        <p:spPr>
          <a:xfrm>
            <a:off x="0" y="0"/>
            <a:ext cx="12515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1962"/>
          <a:stretch/>
        </p:blipFill>
        <p:spPr>
          <a:xfrm>
            <a:off x="0" y="0"/>
            <a:ext cx="12345268" cy="698412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 rot="19913052">
            <a:off x="4309004" y="1970744"/>
            <a:ext cx="1560786" cy="614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Es el papá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4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51089" r="88379" b="31713"/>
          <a:stretch/>
        </p:blipFill>
        <p:spPr>
          <a:xfrm>
            <a:off x="2538248" y="0"/>
            <a:ext cx="6178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9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67788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460171" y="-217713"/>
            <a:ext cx="7293429" cy="72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2198914" y="-478970"/>
            <a:ext cx="7750627" cy="77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741714" y="-936170"/>
            <a:ext cx="8795656" cy="8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1153886" y="-1523998"/>
            <a:ext cx="9862457" cy="986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914400" y="-1763484"/>
            <a:ext cx="10907484" cy="109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2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391886" y="-2285998"/>
            <a:ext cx="11800114" cy="118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1" y="-2677885"/>
            <a:ext cx="12452505" cy="12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4918" t="39178" r="51150" b="42246"/>
          <a:stretch/>
        </p:blipFill>
        <p:spPr>
          <a:xfrm>
            <a:off x="-409903" y="-3058511"/>
            <a:ext cx="13243034" cy="132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823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9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4" b="12392"/>
          <a:stretch/>
        </p:blipFill>
        <p:spPr>
          <a:xfrm>
            <a:off x="0" y="0"/>
            <a:ext cx="12298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4" b="12608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70" b="12608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1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2" t="12393" r="-162" b="13254"/>
          <a:stretch/>
        </p:blipFill>
        <p:spPr>
          <a:xfrm>
            <a:off x="0" y="-15766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3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3" b="11961"/>
          <a:stretch/>
        </p:blipFill>
        <p:spPr>
          <a:xfrm>
            <a:off x="0" y="0"/>
            <a:ext cx="12192000" cy="687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9" b="12393"/>
          <a:stretch/>
        </p:blipFill>
        <p:spPr>
          <a:xfrm>
            <a:off x="-1" y="0"/>
            <a:ext cx="12333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470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3685"/>
          <a:stretch/>
        </p:blipFill>
        <p:spPr>
          <a:xfrm>
            <a:off x="0" y="0"/>
            <a:ext cx="12369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392"/>
          <a:stretch/>
        </p:blipFill>
        <p:spPr>
          <a:xfrm>
            <a:off x="0" y="0"/>
            <a:ext cx="12192000" cy="68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8" b="13038"/>
          <a:stretch/>
        </p:blipFill>
        <p:spPr>
          <a:xfrm>
            <a:off x="0" y="0"/>
            <a:ext cx="1229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177" b="12391"/>
          <a:stretch/>
        </p:blipFill>
        <p:spPr>
          <a:xfrm>
            <a:off x="0" y="0"/>
            <a:ext cx="1212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2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685" b="12608"/>
          <a:stretch/>
        </p:blipFill>
        <p:spPr>
          <a:xfrm>
            <a:off x="0" y="0"/>
            <a:ext cx="12405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5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1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5194"/>
          <a:stretch/>
        </p:blipFill>
        <p:spPr>
          <a:xfrm>
            <a:off x="0" y="0"/>
            <a:ext cx="12627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607" b="12824"/>
          <a:stretch/>
        </p:blipFill>
        <p:spPr>
          <a:xfrm>
            <a:off x="0" y="0"/>
            <a:ext cx="12262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824" b="12608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0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392"/>
          <a:stretch/>
        </p:blipFill>
        <p:spPr>
          <a:xfrm>
            <a:off x="0" y="0"/>
            <a:ext cx="1226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255" b="13038"/>
          <a:stretch/>
        </p:blipFill>
        <p:spPr>
          <a:xfrm>
            <a:off x="0" y="0"/>
            <a:ext cx="1240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039" b="12824"/>
          <a:stretch/>
        </p:blipFill>
        <p:spPr>
          <a:xfrm>
            <a:off x="-1" y="0"/>
            <a:ext cx="123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2824" b="13254"/>
          <a:stretch/>
        </p:blipFill>
        <p:spPr>
          <a:xfrm>
            <a:off x="-1" y="0"/>
            <a:ext cx="1236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393" b="12607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z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039" b="12608"/>
          <a:stretch/>
        </p:blipFill>
        <p:spPr>
          <a:xfrm>
            <a:off x="-1" y="55179"/>
            <a:ext cx="12199069" cy="68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41</Words>
  <Application>Microsoft Office PowerPoint</Application>
  <PresentationFormat>Panorámica</PresentationFormat>
  <Paragraphs>27</Paragraphs>
  <Slides>149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149</vt:i4>
      </vt:variant>
    </vt:vector>
  </HeadingPairs>
  <TitlesOfParts>
    <vt:vector size="15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Unos minutos después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z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Ok eso no paso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camy</dc:creator>
  <cp:lastModifiedBy>camy</cp:lastModifiedBy>
  <cp:revision>39</cp:revision>
  <dcterms:created xsi:type="dcterms:W3CDTF">2021-05-03T15:23:00Z</dcterms:created>
  <dcterms:modified xsi:type="dcterms:W3CDTF">2021-05-05T13:32:53Z</dcterms:modified>
</cp:coreProperties>
</file>